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28"/>
  </p:notesMasterIdLst>
  <p:sldIdLst>
    <p:sldId id="318" r:id="rId3"/>
    <p:sldId id="268" r:id="rId4"/>
    <p:sldId id="461" r:id="rId5"/>
    <p:sldId id="453" r:id="rId6"/>
    <p:sldId id="466" r:id="rId7"/>
    <p:sldId id="467" r:id="rId8"/>
    <p:sldId id="469" r:id="rId9"/>
    <p:sldId id="423" r:id="rId10"/>
    <p:sldId id="437" r:id="rId11"/>
    <p:sldId id="470" r:id="rId12"/>
    <p:sldId id="471" r:id="rId13"/>
    <p:sldId id="472" r:id="rId14"/>
    <p:sldId id="473" r:id="rId15"/>
    <p:sldId id="462" r:id="rId16"/>
    <p:sldId id="420" r:id="rId17"/>
    <p:sldId id="438" r:id="rId18"/>
    <p:sldId id="439" r:id="rId19"/>
    <p:sldId id="426" r:id="rId20"/>
    <p:sldId id="431" r:id="rId21"/>
    <p:sldId id="440" r:id="rId22"/>
    <p:sldId id="454" r:id="rId23"/>
    <p:sldId id="458" r:id="rId24"/>
    <p:sldId id="455" r:id="rId25"/>
    <p:sldId id="390" r:id="rId26"/>
    <p:sldId id="459" r:id="rId2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60093"/>
    <a:srgbClr val="FF99FF"/>
    <a:srgbClr val="FF3300"/>
    <a:srgbClr val="006600"/>
    <a:srgbClr val="0066CC"/>
    <a:srgbClr val="8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5" autoAdjust="0"/>
    <p:restoredTop sz="90119" autoAdjust="0"/>
  </p:normalViewPr>
  <p:slideViewPr>
    <p:cSldViewPr>
      <p:cViewPr varScale="1">
        <p:scale>
          <a:sx n="93" d="100"/>
          <a:sy n="93" d="100"/>
        </p:scale>
        <p:origin x="452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>
            <a:extLst>
              <a:ext uri="{FF2B5EF4-FFF2-40B4-BE49-F238E27FC236}">
                <a16:creationId xmlns:a16="http://schemas.microsoft.com/office/drawing/2014/main" id="{CE1E7DC9-D360-4418-8529-F27A2EBD68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7C45B714-8CB0-48F1-A472-8E859C52ABE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6F000A8-A1D7-4AA4-A868-2FC646A298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5" name="Rectangle 5">
            <a:extLst>
              <a:ext uri="{FF2B5EF4-FFF2-40B4-BE49-F238E27FC236}">
                <a16:creationId xmlns:a16="http://schemas.microsoft.com/office/drawing/2014/main" id="{52CD2E37-61C1-43C4-8894-2B36029110E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446" name="Rectangle 6">
            <a:extLst>
              <a:ext uri="{FF2B5EF4-FFF2-40B4-BE49-F238E27FC236}">
                <a16:creationId xmlns:a16="http://schemas.microsoft.com/office/drawing/2014/main" id="{77A2A84E-9FED-43D6-86EE-693049AFCA3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7" name="Rectangle 7">
            <a:extLst>
              <a:ext uri="{FF2B5EF4-FFF2-40B4-BE49-F238E27FC236}">
                <a16:creationId xmlns:a16="http://schemas.microsoft.com/office/drawing/2014/main" id="{55BDFE7D-04D5-4935-B24D-485DCB55A1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0370BC3-4C2A-41C5-AC6B-4A5E25C6F2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436BF-B2E9-4B0F-956B-C94A727E05F4}" type="slidenum">
              <a:rPr lang="en-US" smtClean="0">
                <a:solidFill>
                  <a:srgbClr val="1D5253"/>
                </a:solidFill>
                <a:latin typeface="Century Schoolbook"/>
              </a:rPr>
              <a:pPr>
                <a:defRPr/>
              </a:pPr>
              <a:t>2</a:t>
            </a:fld>
            <a:endParaRPr lang="en-US">
              <a:solidFill>
                <a:srgbClr val="1D5253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05017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79873">
            <a:extLst>
              <a:ext uri="{FF2B5EF4-FFF2-40B4-BE49-F238E27FC236}">
                <a16:creationId xmlns:a16="http://schemas.microsoft.com/office/drawing/2014/main" id="{9E5459DA-6B78-4DF6-B821-703E9FF027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文本占位符 79874">
            <a:extLst>
              <a:ext uri="{FF2B5EF4-FFF2-40B4-BE49-F238E27FC236}">
                <a16:creationId xmlns:a16="http://schemas.microsoft.com/office/drawing/2014/main" id="{D5344BE7-89B6-4A42-BD45-B9F88419A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灯片编号占位符 1">
            <a:extLst>
              <a:ext uri="{FF2B5EF4-FFF2-40B4-BE49-F238E27FC236}">
                <a16:creationId xmlns:a16="http://schemas.microsoft.com/office/drawing/2014/main" id="{842826E0-46F4-4152-B2A6-02C9D94E7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683C85-AFA9-4AB0-9985-1B2991C8FB69}" type="slidenum">
              <a:rPr lang="en-US" altLang="zh-CN">
                <a:latin typeface="Arial" panose="020B0604020202020204" pitchFamily="34" charset="0"/>
              </a:rPr>
              <a:pPr/>
              <a:t>7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68609">
            <a:extLst>
              <a:ext uri="{FF2B5EF4-FFF2-40B4-BE49-F238E27FC236}">
                <a16:creationId xmlns:a16="http://schemas.microsoft.com/office/drawing/2014/main" id="{E27BD41A-F8B1-4755-977B-F740139D54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文本占位符 68610">
            <a:extLst>
              <a:ext uri="{FF2B5EF4-FFF2-40B4-BE49-F238E27FC236}">
                <a16:creationId xmlns:a16="http://schemas.microsoft.com/office/drawing/2014/main" id="{93541B8A-6587-4D57-9A1A-F513C58EF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灯片编号占位符 1">
            <a:extLst>
              <a:ext uri="{FF2B5EF4-FFF2-40B4-BE49-F238E27FC236}">
                <a16:creationId xmlns:a16="http://schemas.microsoft.com/office/drawing/2014/main" id="{108D6F3E-263C-4DB2-8F09-6DE390C49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17B600-DDAB-4CD6-8EB1-39557E223AD6}" type="slidenum">
              <a:rPr lang="en-US" altLang="zh-CN">
                <a:latin typeface="Arial" panose="020B0604020202020204" pitchFamily="34" charset="0"/>
              </a:rPr>
              <a:pPr/>
              <a:t>10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68609">
            <a:extLst>
              <a:ext uri="{FF2B5EF4-FFF2-40B4-BE49-F238E27FC236}">
                <a16:creationId xmlns:a16="http://schemas.microsoft.com/office/drawing/2014/main" id="{EDC25C4F-F592-4357-B0CE-5D1AB10FF9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文本占位符 68610">
            <a:extLst>
              <a:ext uri="{FF2B5EF4-FFF2-40B4-BE49-F238E27FC236}">
                <a16:creationId xmlns:a16="http://schemas.microsoft.com/office/drawing/2014/main" id="{08422E80-24FA-4B7D-83AA-050C410B2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60" name="灯片编号占位符 1">
            <a:extLst>
              <a:ext uri="{FF2B5EF4-FFF2-40B4-BE49-F238E27FC236}">
                <a16:creationId xmlns:a16="http://schemas.microsoft.com/office/drawing/2014/main" id="{EE8F4CFE-7AA3-4DAD-BBC0-3093F7817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06D06C-9847-443B-B8AF-9BE2CC69DAB9}" type="slidenum">
              <a:rPr lang="en-US" altLang="zh-CN">
                <a:latin typeface="Arial" panose="020B0604020202020204" pitchFamily="34" charset="0"/>
              </a:rPr>
              <a:pPr/>
              <a:t>11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68609">
            <a:extLst>
              <a:ext uri="{FF2B5EF4-FFF2-40B4-BE49-F238E27FC236}">
                <a16:creationId xmlns:a16="http://schemas.microsoft.com/office/drawing/2014/main" id="{E7897947-51ED-43E0-AB45-1184A080D9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文本占位符 68610">
            <a:extLst>
              <a:ext uri="{FF2B5EF4-FFF2-40B4-BE49-F238E27FC236}">
                <a16:creationId xmlns:a16="http://schemas.microsoft.com/office/drawing/2014/main" id="{6CC9A16D-76F7-4B63-B4E6-6FAD56A72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4" name="灯片编号占位符 1">
            <a:extLst>
              <a:ext uri="{FF2B5EF4-FFF2-40B4-BE49-F238E27FC236}">
                <a16:creationId xmlns:a16="http://schemas.microsoft.com/office/drawing/2014/main" id="{47CA717D-D929-4F0E-A776-81488729F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CB158D-797B-4A64-B0E6-969BEA827215}" type="slidenum">
              <a:rPr lang="en-US" altLang="zh-CN">
                <a:latin typeface="Arial" panose="020B0604020202020204" pitchFamily="34" charset="0"/>
              </a:rPr>
              <a:pPr/>
              <a:t>12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8BAF6-BEDB-43A7-9385-4DB055B37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9DD97-530D-4008-8D34-C02017C120D7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FC1CB8-2F70-4835-B210-E71CB2ADC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0137C-F732-4E04-AB24-9A1BF6FEEC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77CAA-A52F-495F-88F8-5F6D456F4F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01885"/>
      </p:ext>
    </p:extLst>
  </p:cSld>
  <p:clrMapOvr>
    <a:masterClrMapping/>
  </p:clrMapOvr>
  <p:transition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13F1B4-AFA6-4348-B9AD-B66C9A23D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1C73C-E9C8-40F3-B40A-F2C5F27D7F37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559A40-A20E-4805-B0F7-A341FFB7B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B4A66E-020A-46F8-BA84-6172922E9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9C8A8-F38F-4315-997A-39201F73DB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446440"/>
      </p:ext>
    </p:extLst>
  </p:cSld>
  <p:clrMapOvr>
    <a:masterClrMapping/>
  </p:clrMapOvr>
  <p:transition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2D50AD-9395-44FD-A3BD-A68A5B47F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9C0D9-AB7F-4904-8B21-F3097B851D25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999CE9-651A-4160-8F34-63FEE9584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06FF20-F2F5-4589-99CC-DC2BF3127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16BA1B-95B4-49CF-A8EF-97D709872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36312"/>
      </p:ext>
    </p:extLst>
  </p:cSld>
  <p:clrMapOvr>
    <a:masterClrMapping/>
  </p:clrMapOvr>
  <p:transition>
    <p:checke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485900"/>
            <a:ext cx="7772400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7CFB03-3D00-491A-AAE0-1B109D69F2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EBEA90-5F00-4EB8-9E98-6E173D0E2C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8BDF61-ECB2-4A80-A69F-7EE590BB2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FABF0-0CF1-4A41-9AAF-2D366A141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9998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C2DD53-2509-4F87-98BE-98F3E7F02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0C57-F3B8-43DB-9715-0EEFA86D73FF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ED9FA4-4855-4A55-9A32-0CAF6B8F9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932F08-671B-409C-86F3-264F7BE46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3000E6-54CF-42BA-82FB-58D14E19EF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914504"/>
      </p:ext>
    </p:extLst>
  </p:cSld>
  <p:clrMapOvr>
    <a:masterClrMapping/>
  </p:clrMapOvr>
  <p:transition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15937D-22F0-429C-8EBD-1F7899D7AA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12E65-4C9F-4397-ABF9-1CAC48CAE24B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4AD4FB-85D0-40F2-946C-513B6A8FE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D29C-B403-4569-90E1-50BA26812E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1A835-CBC5-4573-9606-3B12F72F6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89972"/>
      </p:ext>
    </p:extLst>
  </p:cSld>
  <p:clrMapOvr>
    <a:masterClrMapping/>
  </p:clrMapOvr>
  <p:transition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BE30C-F949-4290-BE34-3345F4F1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03143-1A6D-461B-9DA4-F0707B798BF0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8C0423-5D21-4B33-A2ED-22DEBF500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2AE5A-103F-4CB7-A7A5-7E248D590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CD016-0C25-435F-9DD3-159C3B4690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385841"/>
      </p:ext>
    </p:extLst>
  </p:cSld>
  <p:clrMapOvr>
    <a:masterClrMapping/>
  </p:clrMapOvr>
  <p:transition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36FD62-FF39-4949-8CED-69A4376658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EAADD-0C10-4A0E-A42A-CD7D2B37D465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9138F4-26CD-40A6-AEFB-FF4C07D6A7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D2FF2C-EFB2-4D5C-A6B1-A523F0A51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DF1D2-7169-4C66-8F8E-3C0ED6835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89065"/>
      </p:ext>
    </p:extLst>
  </p:cSld>
  <p:clrMapOvr>
    <a:masterClrMapping/>
  </p:clrMapOvr>
  <p:transition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62E2C8-87D2-470B-BCDD-93C8CD24AF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6F7BF-1997-4439-962E-31B5B37C32AE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CB7E9A-F05A-42AA-9F99-4F711DB0C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D9AA0F-396B-4E29-A0EF-7F7D27081E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D71B7-A597-4606-8CE1-7BEA1D636B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170818"/>
      </p:ext>
    </p:extLst>
  </p:cSld>
  <p:clrMapOvr>
    <a:masterClrMapping/>
  </p:clrMapOvr>
  <p:transition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F0871A-FC10-4B28-A78E-DF773CE021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55B8-F2B6-41E0-9B77-3FB3E72373CB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9EE033-EE09-44CC-891F-635219B6B1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A4F6EB-8255-4D2F-AD49-D169021FC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8F559-6EA6-42C9-8CB3-9786F60C3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466571"/>
      </p:ext>
    </p:extLst>
  </p:cSld>
  <p:clrMapOvr>
    <a:masterClrMapping/>
  </p:clrMapOvr>
  <p:transition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AFC2D-49DA-4256-B9C7-6EC39C438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6C756-C78D-48EA-AE82-74E5B3193228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E6D891-7C70-4AAE-BF12-72C2BE5A2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FD9A33-D808-422F-8B15-339494F54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DEEAC-3C24-4B2F-92E6-4FCB118CB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758800"/>
      </p:ext>
    </p:extLst>
  </p:cSld>
  <p:clrMapOvr>
    <a:masterClrMapping/>
  </p:clrMapOvr>
  <p:transition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DE2E-74CE-4A97-AD14-F7F2B5195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2662F-6056-4C01-B82C-F14B0FB47A0B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D6390-81BD-4854-9A7B-60E5E1EAC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9F1A9-A6A7-4902-AF5A-DA798AEDD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156B1-FFD5-4E92-879D-64089C9FCF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98527"/>
      </p:ext>
    </p:extLst>
  </p:cSld>
  <p:clrMapOvr>
    <a:masterClrMapping/>
  </p:clrMapOvr>
  <p:transition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4FE6E7-944C-479E-B2B8-0F8CA102F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5232DF-514C-4CAC-922E-83C61BE83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67F7CFB-636C-4E3A-B2D1-9DD3B38A20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4DB73CF-D552-4F83-8B6A-322FBA6C3B58}" type="datetimeFigureOut">
              <a:rPr lang="en-US" altLang="en-US"/>
              <a:pPr>
                <a:defRPr/>
              </a:pPr>
              <a:t>12/27/2021</a:t>
            </a:fld>
            <a:endParaRPr lang="en-US" alt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3A2DD2AA-3311-4BD1-A3CA-2784995B89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DAE0CDF9-88FE-419A-9CCD-A076CCA7E6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9A134C00-D7D9-488E-B2DC-4AEE52E705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checke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100000">
              <a:srgbClr val="66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3515B58-01E3-4A61-B6F3-D4049F33680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171450"/>
            <a:ext cx="8510588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E964E2E8-718E-4997-9222-AB4F5CFD532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257300"/>
            <a:ext cx="854075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570909-A9C4-4126-A24B-412426132B7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04800" y="4684713"/>
            <a:ext cx="2286000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D5A4D43-11B5-4139-9EA0-58755FDD34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B31EF9F-17DA-495B-896E-3499B65AD0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286000" cy="357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34884E8-8B2D-4508-9E78-625319F213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hyperlink" Target="http://www.glitter-graphics.com/" TargetMode="External"/><Relationship Id="rId7" Type="http://schemas.openxmlformats.org/officeDocument/2006/relationships/image" Target="../media/image5.wmf"/><Relationship Id="rId12" Type="http://schemas.microsoft.com/office/2007/relationships/hdphoto" Target="../media/hdphoto1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gif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3.png"/><Relationship Id="rId3" Type="http://schemas.microsoft.com/office/2007/relationships/media" Target="file:///D:\GADT\NHAC%20clip\Hello%20How%20Do%20You%20Do%20-%20Twins.mp3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2" Type="http://schemas.openxmlformats.org/officeDocument/2006/relationships/audio" Target="file:///D:\GADT\NHAC%20clip\Tuoi%20nho%20dung%20xay%20thanh%20pho%20Anh%20hung%20-%20NTN%20TP.mp3" TargetMode="External"/><Relationship Id="rId1" Type="http://schemas.microsoft.com/office/2007/relationships/media" Target="file:///D:\GADT\NHAC%20clip\Tuoi%20nho%20dung%20xay%20thanh%20pho%20Anh%20hung%20-%20NTN%20TP.mp3" TargetMode="External"/><Relationship Id="rId6" Type="http://schemas.microsoft.com/office/2007/relationships/media" Target="../media/media1.mp4"/><Relationship Id="rId11" Type="http://schemas.openxmlformats.org/officeDocument/2006/relationships/image" Target="../media/image11.GIF"/><Relationship Id="rId5" Type="http://schemas.openxmlformats.org/officeDocument/2006/relationships/video" Target="NULL" TargetMode="External"/><Relationship Id="rId10" Type="http://schemas.openxmlformats.org/officeDocument/2006/relationships/image" Target="../media/image10.GIF"/><Relationship Id="rId4" Type="http://schemas.openxmlformats.org/officeDocument/2006/relationships/audio" Target="file:///D:\GADT\NHAC%20clip\Hello%20How%20Do%20You%20Do%20-%20Twins.mp3" TargetMode="External"/><Relationship Id="rId9" Type="http://schemas.openxmlformats.org/officeDocument/2006/relationships/audio" Target="../media/audio1.wav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8" descr="878029rsoqmho5ce">
            <a:extLst>
              <a:ext uri="{FF2B5EF4-FFF2-40B4-BE49-F238E27FC236}">
                <a16:creationId xmlns:a16="http://schemas.microsoft.com/office/drawing/2014/main" id="{284B11A6-3D60-408F-AEE6-FE8546C96F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09" y="82075"/>
            <a:ext cx="7620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9">
            <a:extLst>
              <a:ext uri="{FF2B5EF4-FFF2-40B4-BE49-F238E27FC236}">
                <a16:creationId xmlns:a16="http://schemas.microsoft.com/office/drawing/2014/main" id="{025D2987-8DF2-4CA7-8ACE-DDCCBA4945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80390" y="1347793"/>
            <a:ext cx="49625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TẬP ĐỌC - KỂ CHUYỆN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4100" name="Picture 2" descr="708245qq9tddswa1">
            <a:hlinkClick r:id="rId3"/>
            <a:extLst>
              <a:ext uri="{FF2B5EF4-FFF2-40B4-BE49-F238E27FC236}">
                <a16:creationId xmlns:a16="http://schemas.microsoft.com/office/drawing/2014/main" id="{08A4C73C-29DB-47A7-BA73-C0E7A0AD4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74" y="3314700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 18">
            <a:extLst>
              <a:ext uri="{FF2B5EF4-FFF2-40B4-BE49-F238E27FC236}">
                <a16:creationId xmlns:a16="http://schemas.microsoft.com/office/drawing/2014/main" id="{53F7C0CA-69D6-478A-A3B8-F34984C27B9A}"/>
              </a:ext>
            </a:extLst>
          </p:cNvPr>
          <p:cNvGrpSpPr>
            <a:grpSpLocks/>
          </p:cNvGrpSpPr>
          <p:nvPr/>
        </p:nvGrpSpPr>
        <p:grpSpPr bwMode="auto">
          <a:xfrm>
            <a:off x="720521" y="756561"/>
            <a:ext cx="2514600" cy="1657350"/>
            <a:chOff x="5225" y="9335"/>
            <a:chExt cx="2520" cy="1750"/>
          </a:xfrm>
        </p:grpSpPr>
        <p:sp>
          <p:nvSpPr>
            <p:cNvPr id="22" name="AutoShape 27" descr="2">
              <a:extLst>
                <a:ext uri="{FF2B5EF4-FFF2-40B4-BE49-F238E27FC236}">
                  <a16:creationId xmlns:a16="http://schemas.microsoft.com/office/drawing/2014/main" id="{9E7DFBBD-8810-45F4-84DF-73A7836B7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4103" name="Picture 26" descr="cosmoS">
              <a:extLst>
                <a:ext uri="{FF2B5EF4-FFF2-40B4-BE49-F238E27FC236}">
                  <a16:creationId xmlns:a16="http://schemas.microsoft.com/office/drawing/2014/main" id="{B921CD21-E3AB-4D11-A252-119812F4D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25" descr="BOOK2">
              <a:extLst>
                <a:ext uri="{FF2B5EF4-FFF2-40B4-BE49-F238E27FC236}">
                  <a16:creationId xmlns:a16="http://schemas.microsoft.com/office/drawing/2014/main" id="{3D6F1D09-DD42-4024-9254-42C9090E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24" descr="BOOK1">
              <a:extLst>
                <a:ext uri="{FF2B5EF4-FFF2-40B4-BE49-F238E27FC236}">
                  <a16:creationId xmlns:a16="http://schemas.microsoft.com/office/drawing/2014/main" id="{09AF207A-7283-41A4-B9F4-576AEA2F2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23" descr="QUILLPEN">
              <a:extLst>
                <a:ext uri="{FF2B5EF4-FFF2-40B4-BE49-F238E27FC236}">
                  <a16:creationId xmlns:a16="http://schemas.microsoft.com/office/drawing/2014/main" id="{57861290-EBD6-4F80-AAFC-37DED28B5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" name="Text Box 22">
              <a:extLst>
                <a:ext uri="{FF2B5EF4-FFF2-40B4-BE49-F238E27FC236}">
                  <a16:creationId xmlns:a16="http://schemas.microsoft.com/office/drawing/2014/main" id="{4289A6D0-B4F8-45E9-B143-80347B28A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08" name="Text Box 21">
              <a:extLst>
                <a:ext uri="{FF2B5EF4-FFF2-40B4-BE49-F238E27FC236}">
                  <a16:creationId xmlns:a16="http://schemas.microsoft.com/office/drawing/2014/main" id="{DD7BFBBD-5314-426A-9235-AFF654D2A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>
                <a:latin typeface="Calibri" panose="020F0502020204030204" pitchFamily="34" charset="0"/>
              </a:endParaRPr>
            </a:p>
          </p:txBody>
        </p:sp>
        <p:sp>
          <p:nvSpPr>
            <p:cNvPr id="4109" name="WordArt 20">
              <a:extLst>
                <a:ext uri="{FF2B5EF4-FFF2-40B4-BE49-F238E27FC236}">
                  <a16:creationId xmlns:a16="http://schemas.microsoft.com/office/drawing/2014/main" id="{C6949FD8-F15A-46D4-A702-25209351D71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4110" name="Text Box 19">
              <a:extLst>
                <a:ext uri="{FF2B5EF4-FFF2-40B4-BE49-F238E27FC236}">
                  <a16:creationId xmlns:a16="http://schemas.microsoft.com/office/drawing/2014/main" id="{9EBE12D7-9EEB-479A-8338-EBB618982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>
                <a:latin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A7C2984-16AC-4B6E-BD23-8D6FFDD6D522}"/>
              </a:ext>
            </a:extLst>
          </p:cNvPr>
          <p:cNvSpPr txBox="1"/>
          <p:nvPr/>
        </p:nvSpPr>
        <p:spPr>
          <a:xfrm>
            <a:off x="1128440" y="107225"/>
            <a:ext cx="6415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ỦY BAN NHÂN DÂN QUẬN PHÚ NHUẬN </a:t>
            </a:r>
          </a:p>
          <a:p>
            <a:pPr algn="ctr" eaLnBrk="1" hangingPunct="1"/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 TIỂU HỌC NGUYỄN ĐÌNH CHÍNH</a:t>
            </a:r>
          </a:p>
        </p:txBody>
      </p:sp>
      <p:pic>
        <p:nvPicPr>
          <p:cNvPr id="17" name="Picture 13" descr="H:\hinh scan\HINH SCAN1.psd.jpg">
            <a:extLst>
              <a:ext uri="{FF2B5EF4-FFF2-40B4-BE49-F238E27FC236}">
                <a16:creationId xmlns:a16="http://schemas.microsoft.com/office/drawing/2014/main" id="{41004817-F778-4B88-A3B2-8AB1BC83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" y="2427881"/>
            <a:ext cx="5867400" cy="271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F6184C-0EED-4967-90DF-B9506A10F642}"/>
              </a:ext>
            </a:extLst>
          </p:cNvPr>
          <p:cNvSpPr txBox="1"/>
          <p:nvPr/>
        </p:nvSpPr>
        <p:spPr>
          <a:xfrm>
            <a:off x="4637314" y="2353723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</a:rPr>
              <a:t>ĐÔI BẠN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F51025-9121-479B-9335-0C686F64C74A}"/>
              </a:ext>
            </a:extLst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8" y="14105"/>
            <a:ext cx="1086484" cy="1017235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>
            <a:extLst>
              <a:ext uri="{FF2B5EF4-FFF2-40B4-BE49-F238E27FC236}">
                <a16:creationId xmlns:a16="http://schemas.microsoft.com/office/drawing/2014/main" id="{DDA2632A-C19A-4674-B7FF-BED706901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03" y="-632222"/>
            <a:ext cx="2384822" cy="47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>
            <a:extLst>
              <a:ext uri="{FF2B5EF4-FFF2-40B4-BE49-F238E27FC236}">
                <a16:creationId xmlns:a16="http://schemas.microsoft.com/office/drawing/2014/main" id="{00E2AF81-5AE1-441E-B02E-4A6BA86D1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97" y="-742950"/>
            <a:ext cx="5553075" cy="636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">
            <a:extLst>
              <a:ext uri="{FF2B5EF4-FFF2-40B4-BE49-F238E27FC236}">
                <a16:creationId xmlns:a16="http://schemas.microsoft.com/office/drawing/2014/main" id="{F91CBF9A-46E4-45D2-91AF-1A18ECF7D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431" y="2181226"/>
            <a:ext cx="1781175" cy="173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75" b="1">
                <a:solidFill>
                  <a:srgbClr val="FF0000"/>
                </a:solidFill>
                <a:cs typeface="Times New Roman" panose="02020603050405020304" pitchFamily="18" charset="0"/>
              </a:rPr>
              <a:t>Giải nghĩa từ:</a:t>
            </a:r>
            <a:endParaRPr lang="en-US" altLang="en-US" sz="3675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7E49A-5578-4B25-88AE-4CDC522FD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322" y="442913"/>
            <a:ext cx="4775597" cy="128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7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7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7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7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42" name="Picture 2">
            <a:extLst>
              <a:ext uri="{FF2B5EF4-FFF2-40B4-BE49-F238E27FC236}">
                <a16:creationId xmlns:a16="http://schemas.microsoft.com/office/drawing/2014/main" id="{10685493-6ECC-47AD-8289-5A34D8FE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16" y="3050382"/>
            <a:ext cx="3856434" cy="163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pic>
        <p:nvPicPr>
          <p:cNvPr id="14343" name="Picture 3">
            <a:extLst>
              <a:ext uri="{FF2B5EF4-FFF2-40B4-BE49-F238E27FC236}">
                <a16:creationId xmlns:a16="http://schemas.microsoft.com/office/drawing/2014/main" id="{F51DDF52-1D4C-4F4B-8500-571F50EB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1428750"/>
            <a:ext cx="3221831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965" descr="1-38">
            <a:extLst>
              <a:ext uri="{FF2B5EF4-FFF2-40B4-BE49-F238E27FC236}">
                <a16:creationId xmlns:a16="http://schemas.microsoft.com/office/drawing/2014/main" id="{074A89A7-B305-48B1-AF85-C598B1C9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22" y="-369095"/>
            <a:ext cx="1684735" cy="553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hlinkClick r:id="rId4" action="ppaction://hlinksldjump"/>
            <a:extLst>
              <a:ext uri="{FF2B5EF4-FFF2-40B4-BE49-F238E27FC236}">
                <a16:creationId xmlns:a16="http://schemas.microsoft.com/office/drawing/2014/main" id="{39573DFD-4A63-4F03-A8A0-5655A397C704}"/>
              </a:ext>
            </a:extLst>
          </p:cNvPr>
          <p:cNvSpPr/>
          <p:nvPr/>
        </p:nvSpPr>
        <p:spPr>
          <a:xfrm rot="5400000">
            <a:off x="6293644" y="4295776"/>
            <a:ext cx="545306" cy="98583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800" tIns="20900" rIns="41800" bIns="2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52" name="Rectangle 1">
            <a:extLst>
              <a:ext uri="{FF2B5EF4-FFF2-40B4-BE49-F238E27FC236}">
                <a16:creationId xmlns:a16="http://schemas.microsoft.com/office/drawing/2014/main" id="{A136992B-9874-4066-BE4D-B7CC5E85A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16694"/>
            <a:ext cx="4712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b="1" dirty="0" err="1">
                <a:solidFill>
                  <a:srgbClr val="FF6600"/>
                </a:solidFill>
                <a:cs typeface="Times New Roman" pitchFamily="18" charset="0"/>
              </a:rPr>
              <a:t>Sơ</a:t>
            </a:r>
            <a:r>
              <a:rPr lang="en-US" altLang="en-US" sz="2400" b="1" dirty="0">
                <a:solidFill>
                  <a:srgbClr val="FF6600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cs typeface="Times New Roman" pitchFamily="18" charset="0"/>
              </a:rPr>
              <a:t>tán</a:t>
            </a:r>
            <a:r>
              <a:rPr lang="en-US" altLang="en-US" sz="2400" b="1" dirty="0">
                <a:solidFill>
                  <a:srgbClr val="FF6600"/>
                </a:solidFill>
                <a:cs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Mọi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tạm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di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chuyển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khỏi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nơi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nguy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hiểm</a:t>
            </a:r>
            <a:r>
              <a:rPr lang="en-US" altLang="en-US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657D34D1-2E88-4043-8BD3-36A847E8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371600"/>
            <a:ext cx="2228850" cy="341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282354E3-113F-4EA5-B9BF-ACD098D4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025129"/>
            <a:ext cx="3086100" cy="173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2C1F9526-264F-4D4B-A591-43434D4CD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857500"/>
            <a:ext cx="3086100" cy="19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0965" descr="1-38">
            <a:extLst>
              <a:ext uri="{FF2B5EF4-FFF2-40B4-BE49-F238E27FC236}">
                <a16:creationId xmlns:a16="http://schemas.microsoft.com/office/drawing/2014/main" id="{6023F59A-8DEB-4A18-9574-B5C33F4C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22" y="-398860"/>
            <a:ext cx="1684735" cy="553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hlinkClick r:id="rId4" action="ppaction://hlinksldjump"/>
            <a:extLst>
              <a:ext uri="{FF2B5EF4-FFF2-40B4-BE49-F238E27FC236}">
                <a16:creationId xmlns:a16="http://schemas.microsoft.com/office/drawing/2014/main" id="{E0F46E8B-CB63-4807-B7EF-E31E9280C07F}"/>
              </a:ext>
            </a:extLst>
          </p:cNvPr>
          <p:cNvSpPr/>
          <p:nvPr/>
        </p:nvSpPr>
        <p:spPr>
          <a:xfrm rot="5400000">
            <a:off x="6293644" y="4295776"/>
            <a:ext cx="545306" cy="98583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800" tIns="20900" rIns="41800" bIns="2090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31B8DDED-8E6E-4D18-B8D0-A9BBBF528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16694"/>
            <a:ext cx="4712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 err="1">
                <a:solidFill>
                  <a:srgbClr val="FF6600"/>
                </a:solidFill>
                <a:cs typeface="Times New Roman" panose="02020603050405020304" pitchFamily="18" charset="0"/>
              </a:rPr>
              <a:t>thuyền</a:t>
            </a:r>
            <a:r>
              <a:rPr lang="en-US" altLang="en-US" sz="2400" b="1" dirty="0">
                <a:solidFill>
                  <a:srgbClr val="FF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6600"/>
                </a:solidFill>
                <a:cs typeface="Times New Roman" panose="02020603050405020304" pitchFamily="18" charset="0"/>
              </a:rPr>
              <a:t>thúng</a:t>
            </a:r>
            <a:r>
              <a:rPr lang="en-US" altLang="en-US" sz="2400" dirty="0">
                <a:solidFill>
                  <a:srgbClr val="FF6600"/>
                </a:solidFill>
                <a:cs typeface="Times New Roman" panose="02020603050405020304" pitchFamily="18" charset="0"/>
              </a:rPr>
              <a:t>: 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075A59EF-9165-4FFC-AA0B-5707D7F1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5341144" cy="351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E98B-9C92-4996-A6CC-9C7A0851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:(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trơì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5DCD4FD3-F158-4505-98DC-0A7AFB054F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371600"/>
            <a:ext cx="245745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4FEBEBA7-2364-4EBB-BE26-B9BC1AF9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36004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:a16="http://schemas.microsoft.com/office/drawing/2014/main" id="{EA1C8136-D3C9-43B9-B74C-AA5C6D555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25501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47C8DD6F-B58D-4013-8DA0-980FB3709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8196" name="Picture 8" descr="1064982z6po9vz212">
            <a:extLst>
              <a:ext uri="{FF2B5EF4-FFF2-40B4-BE49-F238E27FC236}">
                <a16:creationId xmlns:a16="http://schemas.microsoft.com/office/drawing/2014/main" id="{59E8342B-4A43-4B86-B5D2-4227C88D4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19300" y="268605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1">
            <a:extLst>
              <a:ext uri="{FF2B5EF4-FFF2-40B4-BE49-F238E27FC236}">
                <a16:creationId xmlns:a16="http://schemas.microsoft.com/office/drawing/2014/main" id="{83159085-48BA-4700-97FD-62055153B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7145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23">
            <a:extLst>
              <a:ext uri="{FF2B5EF4-FFF2-40B4-BE49-F238E27FC236}">
                <a16:creationId xmlns:a16="http://schemas.microsoft.com/office/drawing/2014/main" id="{E5266D69-0F6F-4D86-9761-1745C6B87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2057400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27">
            <a:extLst>
              <a:ext uri="{FF2B5EF4-FFF2-40B4-BE49-F238E27FC236}">
                <a16:creationId xmlns:a16="http://schemas.microsoft.com/office/drawing/2014/main" id="{FA4D14D9-352E-4FC4-BC91-45837A991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343150"/>
            <a:ext cx="252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02" name="Picture 13" descr="H:\hinh scan\HINH SCAN1.psd.jpg">
            <a:extLst>
              <a:ext uri="{FF2B5EF4-FFF2-40B4-BE49-F238E27FC236}">
                <a16:creationId xmlns:a16="http://schemas.microsoft.com/office/drawing/2014/main" id="{F87AEB6F-ABFC-4515-A54D-6496796B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572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WordArt 22">
            <a:extLst>
              <a:ext uri="{FF2B5EF4-FFF2-40B4-BE49-F238E27FC236}">
                <a16:creationId xmlns:a16="http://schemas.microsoft.com/office/drawing/2014/main" id="{983C01BF-B000-4A16-87C0-5DB016653A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-108110"/>
            <a:ext cx="7086600" cy="2427447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183103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E98009A3-62F0-43B9-9D76-F536E9501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96545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10243" name="Picture 5" descr="695059t4d7nfe8k3">
            <a:extLst>
              <a:ext uri="{FF2B5EF4-FFF2-40B4-BE49-F238E27FC236}">
                <a16:creationId xmlns:a16="http://schemas.microsoft.com/office/drawing/2014/main" id="{42FB3ACF-BC4C-42C0-B00F-78BD206613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08450"/>
            <a:ext cx="762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1064982z6po9vz212">
            <a:extLst>
              <a:ext uri="{FF2B5EF4-FFF2-40B4-BE49-F238E27FC236}">
                <a16:creationId xmlns:a16="http://schemas.microsoft.com/office/drawing/2014/main" id="{D2D8FFA1-2D84-45BC-8856-BB3325913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62475" y="1323975"/>
            <a:ext cx="40005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9" descr="2067166a35x1e8i0t">
            <a:extLst>
              <a:ext uri="{FF2B5EF4-FFF2-40B4-BE49-F238E27FC236}">
                <a16:creationId xmlns:a16="http://schemas.microsoft.com/office/drawing/2014/main" id="{89050AB4-5E87-4F1C-B4D7-023D91D5E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425"/>
            <a:ext cx="12573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2">
            <a:extLst>
              <a:ext uri="{FF2B5EF4-FFF2-40B4-BE49-F238E27FC236}">
                <a16:creationId xmlns:a16="http://schemas.microsoft.com/office/drawing/2014/main" id="{93EAA7C6-6DB3-4795-AAB1-37A0D822D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287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5CC99194-349A-4509-9329-87B4973B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dịp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08759ADE-B49C-4542-8731-B46AF287E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28612"/>
            <a:ext cx="3733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bài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D2B89C2C-AB02-4FBF-B139-0C8411180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8587"/>
            <a:ext cx="914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ném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bom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1D478B80-A26F-4727-8125-01EE13FCF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" y="28416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6" name="Text Box 20">
            <a:extLst>
              <a:ext uri="{FF2B5EF4-FFF2-40B4-BE49-F238E27FC236}">
                <a16:creationId xmlns:a16="http://schemas.microsoft.com/office/drawing/2014/main" id="{1617F863-DBF3-4E57-B17B-0E607A89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" y="3247549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nườm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ban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/>
      <p:bldP spid="9234" grpId="0"/>
      <p:bldP spid="92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>
            <a:extLst>
              <a:ext uri="{FF2B5EF4-FFF2-40B4-BE49-F238E27FC236}">
                <a16:creationId xmlns:a16="http://schemas.microsoft.com/office/drawing/2014/main" id="{4BB20297-497D-4028-8A8C-A14FF6B89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96545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73DEF2F8-6C8C-43F5-AE11-62692A45F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sp>
        <p:nvSpPr>
          <p:cNvPr id="11268" name="Rectangle 19">
            <a:extLst>
              <a:ext uri="{FF2B5EF4-FFF2-40B4-BE49-F238E27FC236}">
                <a16:creationId xmlns:a16="http://schemas.microsoft.com/office/drawing/2014/main" id="{FC52F01F-F5E1-4FC9-9CBD-5502F2DE7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913" y="18288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9" name="Rectangle 20">
            <a:extLst>
              <a:ext uri="{FF2B5EF4-FFF2-40B4-BE49-F238E27FC236}">
                <a16:creationId xmlns:a16="http://schemas.microsoft.com/office/drawing/2014/main" id="{719AA36B-3C79-428B-B3A6-BD592D42E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239963"/>
            <a:ext cx="2698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Rectangle 21">
            <a:extLst>
              <a:ext uri="{FF2B5EF4-FFF2-40B4-BE49-F238E27FC236}">
                <a16:creationId xmlns:a16="http://schemas.microsoft.com/office/drawing/2014/main" id="{BE0F2001-B2B7-4932-A345-D21BD6085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13" y="2571750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sp>
        <p:nvSpPr>
          <p:cNvPr id="11271" name="Rectangle 22">
            <a:extLst>
              <a:ext uri="{FF2B5EF4-FFF2-40B4-BE49-F238E27FC236}">
                <a16:creationId xmlns:a16="http://schemas.microsoft.com/office/drawing/2014/main" id="{15D95C99-BC71-4034-B8CD-6A99D7390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914650"/>
            <a:ext cx="252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8218" name="Text Box 26">
            <a:extLst>
              <a:ext uri="{FF2B5EF4-FFF2-40B4-BE49-F238E27FC236}">
                <a16:creationId xmlns:a16="http://schemas.microsoft.com/office/drawing/2014/main" id="{4F79B84B-7A69-487C-AA74-E712FB045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3362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 3: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khen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27724" name="Picture 12" descr="IMG_0002">
            <a:extLst>
              <a:ext uri="{FF2B5EF4-FFF2-40B4-BE49-F238E27FC236}">
                <a16:creationId xmlns:a16="http://schemas.microsoft.com/office/drawing/2014/main" id="{6D9BF44A-703F-445B-A8F2-36AF220B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717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0" name="Text Box 28">
            <a:extLst>
              <a:ext uri="{FF2B5EF4-FFF2-40B4-BE49-F238E27FC236}">
                <a16:creationId xmlns:a16="http://schemas.microsoft.com/office/drawing/2014/main" id="{18EF3674-40F4-499A-B7B4-956E7FEFC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" y="821532"/>
            <a:ext cx="77012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8221" name="Text Box 29">
            <a:extLst>
              <a:ext uri="{FF2B5EF4-FFF2-40B4-BE49-F238E27FC236}">
                <a16:creationId xmlns:a16="http://schemas.microsoft.com/office/drawing/2014/main" id="{30CAA1D1-CEA8-4266-8750-87A700ABA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954352"/>
            <a:ext cx="4648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dũng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léo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2" name="Text Box 30">
            <a:extLst>
              <a:ext uri="{FF2B5EF4-FFF2-40B4-BE49-F238E27FC236}">
                <a16:creationId xmlns:a16="http://schemas.microsoft.com/office/drawing/2014/main" id="{AC308B0C-5782-4FFB-943D-63C82E8B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91865"/>
            <a:ext cx="4724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 4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7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8" grpId="0"/>
      <p:bldP spid="8220" grpId="0"/>
      <p:bldP spid="8221" grpId="0"/>
      <p:bldP spid="82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14C08A0C-89BE-4877-8FED-5E7019716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96545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D59E22F6-4358-4F07-9308-270E3A8F5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12292" name="Picture 5" descr="695059t4d7nfe8k3">
            <a:extLst>
              <a:ext uri="{FF2B5EF4-FFF2-40B4-BE49-F238E27FC236}">
                <a16:creationId xmlns:a16="http://schemas.microsoft.com/office/drawing/2014/main" id="{68078CB4-A3F4-4546-89C9-4F603F46F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125913"/>
            <a:ext cx="7620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1064982z6po9vz212">
            <a:extLst>
              <a:ext uri="{FF2B5EF4-FFF2-40B4-BE49-F238E27FC236}">
                <a16:creationId xmlns:a16="http://schemas.microsoft.com/office/drawing/2014/main" id="{CF4CAFAD-0081-4109-8E89-B86BE1BE58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848100" y="285750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2067166a35x1e8i0t">
            <a:extLst>
              <a:ext uri="{FF2B5EF4-FFF2-40B4-BE49-F238E27FC236}">
                <a16:creationId xmlns:a16="http://schemas.microsoft.com/office/drawing/2014/main" id="{A3ABF8CD-EF30-44E2-8B7E-94AABD6C2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908425"/>
            <a:ext cx="12573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8">
            <a:extLst>
              <a:ext uri="{FF2B5EF4-FFF2-40B4-BE49-F238E27FC236}">
                <a16:creationId xmlns:a16="http://schemas.microsoft.com/office/drawing/2014/main" id="{CD32CC0B-E7F0-44AD-A1A5-7D9309A1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287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BAFAA7EB-1DF9-4CED-B61A-AD1EC8CD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733425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</a:rPr>
              <a:t> 5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390DE385-B487-43E4-BF54-FC50EFD6D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" y="1693863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Gia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>
            <a:extLst>
              <a:ext uri="{FF2B5EF4-FFF2-40B4-BE49-F238E27FC236}">
                <a16:creationId xmlns:a16="http://schemas.microsoft.com/office/drawing/2014/main" id="{31EEC806-5F5B-465B-9F0F-4838008A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13315" name="Picture 4" descr="695059t4d7nfe8k3">
            <a:extLst>
              <a:ext uri="{FF2B5EF4-FFF2-40B4-BE49-F238E27FC236}">
                <a16:creationId xmlns:a16="http://schemas.microsoft.com/office/drawing/2014/main" id="{F37F9B32-35F3-4EB8-B245-80DA5E156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08450"/>
            <a:ext cx="762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1064982z6po9vz212">
            <a:extLst>
              <a:ext uri="{FF2B5EF4-FFF2-40B4-BE49-F238E27FC236}">
                <a16:creationId xmlns:a16="http://schemas.microsoft.com/office/drawing/2014/main" id="{C17EFCD8-8243-4E23-95F0-C335CCB4E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62500" y="285750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2067166a35x1e8i0t">
            <a:extLst>
              <a:ext uri="{FF2B5EF4-FFF2-40B4-BE49-F238E27FC236}">
                <a16:creationId xmlns:a16="http://schemas.microsoft.com/office/drawing/2014/main" id="{5728FCC6-5E5F-4B76-88B1-2120646A29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425"/>
            <a:ext cx="12573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3">
            <a:extLst>
              <a:ext uri="{FF2B5EF4-FFF2-40B4-BE49-F238E27FC236}">
                <a16:creationId xmlns:a16="http://schemas.microsoft.com/office/drawing/2014/main" id="{3ACCE4DA-E155-474E-8122-613089FE4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2000250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9" name="Text Box 14">
            <a:extLst>
              <a:ext uri="{FF2B5EF4-FFF2-40B4-BE49-F238E27FC236}">
                <a16:creationId xmlns:a16="http://schemas.microsoft.com/office/drawing/2014/main" id="{3DD120EE-7B5E-477C-BBCA-1E9FFCD47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684463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A70BB5-CA97-4277-8378-E9816D28F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14692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* Qua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thôn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1" name="Text Box 17">
            <a:extLst>
              <a:ext uri="{FF2B5EF4-FFF2-40B4-BE49-F238E27FC236}">
                <a16:creationId xmlns:a16="http://schemas.microsoft.com/office/drawing/2014/main" id="{22DE8DDD-1C4A-4054-A981-60727E12C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00250"/>
            <a:ext cx="914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</a:t>
            </a:r>
            <a:r>
              <a:rPr lang="nl-NL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 ngợi phẩm chất tốt đẹp của người ở nông thôn và tình cảm thuỷ chung của người thành phố với những người đã giúp đỡ mình lúc gian khổ, khó khăn.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/>
      <p:bldP spid="1128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>
            <a:extLst>
              <a:ext uri="{FF2B5EF4-FFF2-40B4-BE49-F238E27FC236}">
                <a16:creationId xmlns:a16="http://schemas.microsoft.com/office/drawing/2014/main" id="{687FEE9C-9096-422A-B931-C38BE3FE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14339" name="Picture 4" descr="695059t4d7nfe8k3">
            <a:extLst>
              <a:ext uri="{FF2B5EF4-FFF2-40B4-BE49-F238E27FC236}">
                <a16:creationId xmlns:a16="http://schemas.microsoft.com/office/drawing/2014/main" id="{DB14F46D-2F56-431A-A0BF-EF1781838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08450"/>
            <a:ext cx="762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1064982z6po9vz212">
            <a:extLst>
              <a:ext uri="{FF2B5EF4-FFF2-40B4-BE49-F238E27FC236}">
                <a16:creationId xmlns:a16="http://schemas.microsoft.com/office/drawing/2014/main" id="{B80D6233-2CAA-4209-9ADF-FD501C2A2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62500" y="285750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2067166a35x1e8i0t">
            <a:extLst>
              <a:ext uri="{FF2B5EF4-FFF2-40B4-BE49-F238E27FC236}">
                <a16:creationId xmlns:a16="http://schemas.microsoft.com/office/drawing/2014/main" id="{286227F6-8FAF-45B6-B5F0-EF175A4E4A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425"/>
            <a:ext cx="12573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8">
            <a:extLst>
              <a:ext uri="{FF2B5EF4-FFF2-40B4-BE49-F238E27FC236}">
                <a16:creationId xmlns:a16="http://schemas.microsoft.com/office/drawing/2014/main" id="{4D2FC082-6B9D-48D4-9BFC-CB2C2DCD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002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CC"/>
                </a:solidFill>
                <a:latin typeface="Times New Roman" panose="02020603050405020304" pitchFamily="18" charset="0"/>
              </a:rPr>
              <a:t>      </a:t>
            </a:r>
          </a:p>
        </p:txBody>
      </p:sp>
      <p:sp>
        <p:nvSpPr>
          <p:cNvPr id="14345" name="WordArt 14">
            <a:extLst>
              <a:ext uri="{FF2B5EF4-FFF2-40B4-BE49-F238E27FC236}">
                <a16:creationId xmlns:a16="http://schemas.microsoft.com/office/drawing/2014/main" id="{332FF93A-8F70-4B3B-9D80-FAC43D9F00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76337" y="773113"/>
            <a:ext cx="5648325" cy="26289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LUYỆN ĐỌC LẠI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4127304" y="2957514"/>
            <a:ext cx="2844998" cy="2893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013" kern="10" dirty="0">
              <a:ln w="12700">
                <a:solidFill>
                  <a:srgbClr val="00FFFF"/>
                </a:solidFill>
                <a:round/>
              </a:ln>
              <a:solidFill>
                <a:srgbClr val="000099"/>
              </a:solidFill>
              <a:effectLst>
                <a:outerShdw dist="25400" algn="ctr" rotWithShape="0">
                  <a:srgbClr val="FF3399"/>
                </a:outerShdw>
              </a:effectLst>
              <a:cs typeface="Times New Roman" panose="02020603050405020304"/>
            </a:endParaRPr>
          </a:p>
        </p:txBody>
      </p:sp>
      <p:pic>
        <p:nvPicPr>
          <p:cNvPr id="10" name="Picture 12" descr="SPARKL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680089">
            <a:off x="4944132" y="920521"/>
            <a:ext cx="514350" cy="647402"/>
          </a:xfrm>
          <a:prstGeom prst="rect">
            <a:avLst/>
          </a:prstGeom>
          <a:noFill/>
        </p:spPr>
      </p:pic>
      <p:pic>
        <p:nvPicPr>
          <p:cNvPr id="12" name="Picture 12" descr="SPARKL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680089">
            <a:off x="3656443" y="1012064"/>
            <a:ext cx="514350" cy="647402"/>
          </a:xfrm>
          <a:prstGeom prst="rect">
            <a:avLst/>
          </a:prstGeom>
          <a:noFill/>
        </p:spPr>
      </p:pic>
      <p:pic>
        <p:nvPicPr>
          <p:cNvPr id="13" name="Picture 12" descr="SPARKL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932318">
            <a:off x="3190189" y="1166038"/>
            <a:ext cx="514350" cy="647402"/>
          </a:xfrm>
          <a:prstGeom prst="rect">
            <a:avLst/>
          </a:prstGeom>
          <a:noFill/>
        </p:spPr>
      </p:pic>
      <p:pic>
        <p:nvPicPr>
          <p:cNvPr id="14" name="Picture 13" descr="SPARKL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932318">
            <a:off x="2363678" y="1383502"/>
            <a:ext cx="514350" cy="647402"/>
          </a:xfrm>
          <a:prstGeom prst="rect">
            <a:avLst/>
          </a:prstGeom>
          <a:noFill/>
        </p:spPr>
      </p:pic>
      <p:pic>
        <p:nvPicPr>
          <p:cNvPr id="15" name="Picture 12" descr="SPARKLE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680089">
            <a:off x="5907802" y="1170850"/>
            <a:ext cx="514350" cy="647402"/>
          </a:xfrm>
          <a:prstGeom prst="rect">
            <a:avLst/>
          </a:prstGeom>
          <a:noFill/>
        </p:spPr>
      </p:pic>
      <p:pic>
        <p:nvPicPr>
          <p:cNvPr id="17" name="Picture 13" descr="sun14[1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43264" y="196725"/>
            <a:ext cx="892969" cy="864394"/>
          </a:xfrm>
          <a:prstGeom prst="rect">
            <a:avLst/>
          </a:prstGeom>
          <a:noFill/>
        </p:spPr>
      </p:pic>
      <p:pic>
        <p:nvPicPr>
          <p:cNvPr id="22" name="Tuoi nho dung xay thanh pho Anh hung - NTN TP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42900" y="4243388"/>
            <a:ext cx="171450" cy="171450"/>
          </a:xfrm>
          <a:prstGeom prst="rect">
            <a:avLst/>
          </a:prstGeom>
        </p:spPr>
      </p:pic>
      <p:pic>
        <p:nvPicPr>
          <p:cNvPr id="23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72300" y="4329113"/>
            <a:ext cx="171450" cy="171450"/>
          </a:xfrm>
          <a:prstGeom prst="rect">
            <a:avLst/>
          </a:prstGeom>
        </p:spPr>
      </p:pic>
      <p:pic>
        <p:nvPicPr>
          <p:cNvPr id="18" name="Picture 12" descr="SPARKLES">
            <a:extLst>
              <a:ext uri="{FF2B5EF4-FFF2-40B4-BE49-F238E27FC236}">
                <a16:creationId xmlns:a16="http://schemas.microsoft.com/office/drawing/2014/main" id="{ADC6B312-98C3-4B6C-912F-9B1E3E209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680089">
            <a:off x="6594917" y="1733712"/>
            <a:ext cx="514350" cy="647402"/>
          </a:xfrm>
          <a:prstGeom prst="rect">
            <a:avLst/>
          </a:prstGeom>
          <a:noFill/>
        </p:spPr>
      </p:pic>
      <p:pic>
        <p:nvPicPr>
          <p:cNvPr id="19" name="Picture 18" descr="SPARKLES">
            <a:extLst>
              <a:ext uri="{FF2B5EF4-FFF2-40B4-BE49-F238E27FC236}">
                <a16:creationId xmlns:a16="http://schemas.microsoft.com/office/drawing/2014/main" id="{BC884616-97E3-43F7-8582-EC06743AE5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932318">
            <a:off x="1928056" y="2315078"/>
            <a:ext cx="514350" cy="647402"/>
          </a:xfrm>
          <a:prstGeom prst="rect">
            <a:avLst/>
          </a:prstGeom>
          <a:noFill/>
        </p:spPr>
      </p:pic>
      <p:pic>
        <p:nvPicPr>
          <p:cNvPr id="21" name="Picture 12" descr="SPARKLES">
            <a:extLst>
              <a:ext uri="{FF2B5EF4-FFF2-40B4-BE49-F238E27FC236}">
                <a16:creationId xmlns:a16="http://schemas.microsoft.com/office/drawing/2014/main" id="{F2BD85C1-F73B-4B9D-996B-3104505D0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680089">
            <a:off x="6176186" y="2684185"/>
            <a:ext cx="514350" cy="647402"/>
          </a:xfrm>
          <a:prstGeom prst="rect">
            <a:avLst/>
          </a:prstGeom>
          <a:noFill/>
        </p:spPr>
      </p:pic>
      <p:sp>
        <p:nvSpPr>
          <p:cNvPr id="20" name="WordArt 5">
            <a:extLst>
              <a:ext uri="{FF2B5EF4-FFF2-40B4-BE49-F238E27FC236}">
                <a16:creationId xmlns:a16="http://schemas.microsoft.com/office/drawing/2014/main" id="{63CF2091-0EAF-4C7B-89FE-1476474714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39811" y="349640"/>
            <a:ext cx="3325166" cy="441906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713" b="1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25" name="Chú ếch con KARAOKE Nhạc thiếu nhi tuyển chọn HD 720p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654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3646" y="930145"/>
            <a:ext cx="6516708" cy="34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8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573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44DC50DE-13B5-48EF-8C76-CA09D1A40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15363" name="Picture 4" descr="695059t4d7nfe8k3">
            <a:extLst>
              <a:ext uri="{FF2B5EF4-FFF2-40B4-BE49-F238E27FC236}">
                <a16:creationId xmlns:a16="http://schemas.microsoft.com/office/drawing/2014/main" id="{4A261526-CD5C-45A8-BFEE-976C29A76D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08450"/>
            <a:ext cx="1143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1064982z6po9vz212">
            <a:extLst>
              <a:ext uri="{FF2B5EF4-FFF2-40B4-BE49-F238E27FC236}">
                <a16:creationId xmlns:a16="http://schemas.microsoft.com/office/drawing/2014/main" id="{781D3618-A97A-4B2C-8C16-4CD1FBC5A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285750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2067166a35x1e8i0t">
            <a:extLst>
              <a:ext uri="{FF2B5EF4-FFF2-40B4-BE49-F238E27FC236}">
                <a16:creationId xmlns:a16="http://schemas.microsoft.com/office/drawing/2014/main" id="{61C5B5BB-FA8F-4DDB-8B8F-95A1A6FF42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B9FA7552-D589-4A7F-88C6-DDF536252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16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CC"/>
                </a:solidFill>
                <a:latin typeface="Times New Roman" panose="02020603050405020304" pitchFamily="18" charset="0"/>
              </a:rPr>
              <a:t>     </a:t>
            </a: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5369" name="WordArt 15">
            <a:extLst>
              <a:ext uri="{FF2B5EF4-FFF2-40B4-BE49-F238E27FC236}">
                <a16:creationId xmlns:a16="http://schemas.microsoft.com/office/drawing/2014/main" id="{81CEB4B5-314A-4427-9295-DDC353F7D5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-848052"/>
            <a:ext cx="5648325" cy="302895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KỂ CHUYỆN</a:t>
            </a:r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2FD41B12-2744-46AA-9AE1-D642C8C3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2019161"/>
            <a:ext cx="937260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3" descr="H:\hinh scan\HINH SCAN1.psd.jpg">
            <a:extLst>
              <a:ext uri="{FF2B5EF4-FFF2-40B4-BE49-F238E27FC236}">
                <a16:creationId xmlns:a16="http://schemas.microsoft.com/office/drawing/2014/main" id="{7EAD0C80-CB29-4525-A408-C683D504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572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6" name="Rectangle 41">
            <a:extLst>
              <a:ext uri="{FF2B5EF4-FFF2-40B4-BE49-F238E27FC236}">
                <a16:creationId xmlns:a16="http://schemas.microsoft.com/office/drawing/2014/main" id="{2AA58C5D-4A9C-4A03-8BDF-36E9820C660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543050"/>
            <a:ext cx="8540750" cy="3317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65FE1E7C-224F-41FC-8199-AD9C52B6A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2435225"/>
            <a:ext cx="24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72B6ED24-E625-4007-983F-E67E40862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2435225"/>
            <a:ext cx="242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89" name="Rectangle 42">
            <a:extLst>
              <a:ext uri="{FF2B5EF4-FFF2-40B4-BE49-F238E27FC236}">
                <a16:creationId xmlns:a16="http://schemas.microsoft.com/office/drawing/2014/main" id="{AC773318-5BA5-4D1D-B1D9-BFF083231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86050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4" descr="695059t4d7nfe8k3">
            <a:extLst>
              <a:ext uri="{FF2B5EF4-FFF2-40B4-BE49-F238E27FC236}">
                <a16:creationId xmlns:a16="http://schemas.microsoft.com/office/drawing/2014/main" id="{5C3CC2BB-91F3-4CFD-9117-5044FE094D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08450"/>
            <a:ext cx="1143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1064982z6po9vz212">
            <a:extLst>
              <a:ext uri="{FF2B5EF4-FFF2-40B4-BE49-F238E27FC236}">
                <a16:creationId xmlns:a16="http://schemas.microsoft.com/office/drawing/2014/main" id="{44206E44-75CC-4FC0-BDD7-DD1056C3A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285750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6" descr="2067166a35x1e8i0t">
            <a:extLst>
              <a:ext uri="{FF2B5EF4-FFF2-40B4-BE49-F238E27FC236}">
                <a16:creationId xmlns:a16="http://schemas.microsoft.com/office/drawing/2014/main" id="{65D2E000-1D7B-4468-ADA2-7EA63AA00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 Box 15">
            <a:extLst>
              <a:ext uri="{FF2B5EF4-FFF2-40B4-BE49-F238E27FC236}">
                <a16:creationId xmlns:a16="http://schemas.microsoft.com/office/drawing/2014/main" id="{4D0C833C-D6CB-4FAF-B3ED-B91DD7D2C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9849"/>
            <a:ext cx="5715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6BD1831F-683C-444D-A0C1-3D6B087D0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586899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B2525650-0E1F-4016-8C4E-A6C830C76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199437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002E1129-0D74-449C-A071-CE56DB0D7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006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ném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bom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4355" name="Text Box 19">
            <a:extLst>
              <a:ext uri="{FF2B5EF4-FFF2-40B4-BE49-F238E27FC236}">
                <a16:creationId xmlns:a16="http://schemas.microsoft.com/office/drawing/2014/main" id="{C1AD8BEA-9B3E-4804-ACC3-9EA51746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73325"/>
            <a:ext cx="9144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Hai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nườm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ban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  <p:bldP spid="14354" grpId="0"/>
      <p:bldP spid="143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6" name="Rectangle 41">
            <a:extLst>
              <a:ext uri="{FF2B5EF4-FFF2-40B4-BE49-F238E27FC236}">
                <a16:creationId xmlns:a16="http://schemas.microsoft.com/office/drawing/2014/main" id="{A8D90BF3-F272-448E-A2F0-AF7FCF30F15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704850"/>
            <a:ext cx="8229600" cy="33940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AD9DA44F-FEDC-4F1C-826E-CDA8E3FC0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939925"/>
            <a:ext cx="2682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13AFCA5F-0C19-4BA4-B92F-8C48811B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1939925"/>
            <a:ext cx="2682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3" name="Rectangle 42">
            <a:extLst>
              <a:ext uri="{FF2B5EF4-FFF2-40B4-BE49-F238E27FC236}">
                <a16:creationId xmlns:a16="http://schemas.microsoft.com/office/drawing/2014/main" id="{B8695F20-D27C-45B3-99C4-75390ED43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33550"/>
            <a:ext cx="8763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4" descr="695059t4d7nfe8k3">
            <a:extLst>
              <a:ext uri="{FF2B5EF4-FFF2-40B4-BE49-F238E27FC236}">
                <a16:creationId xmlns:a16="http://schemas.microsoft.com/office/drawing/2014/main" id="{21E6F3B0-C377-4FE6-A45A-404EC685B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49713"/>
            <a:ext cx="11430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 descr="1064982z6po9vz212">
            <a:extLst>
              <a:ext uri="{FF2B5EF4-FFF2-40B4-BE49-F238E27FC236}">
                <a16:creationId xmlns:a16="http://schemas.microsoft.com/office/drawing/2014/main" id="{16225BA7-9C53-422A-A67A-E29AE0A041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280035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 descr="2067166a35x1e8i0t">
            <a:extLst>
              <a:ext uri="{FF2B5EF4-FFF2-40B4-BE49-F238E27FC236}">
                <a16:creationId xmlns:a16="http://schemas.microsoft.com/office/drawing/2014/main" id="{EC3533E9-144C-46E2-B4C8-416555F864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 Box 17">
            <a:extLst>
              <a:ext uri="{FF2B5EF4-FFF2-40B4-BE49-F238E27FC236}">
                <a16:creationId xmlns:a16="http://schemas.microsoft.com/office/drawing/2014/main" id="{D975633F-E6E6-4C62-A64F-2F0B19B33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4923"/>
            <a:ext cx="5715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8" name="Text Box 18">
            <a:extLst>
              <a:ext uri="{FF2B5EF4-FFF2-40B4-BE49-F238E27FC236}">
                <a16:creationId xmlns:a16="http://schemas.microsoft.com/office/drawing/2014/main" id="{C54A2302-32A7-4A60-81E4-7D2C4C967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512287"/>
            <a:ext cx="4572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80" name="Text Box 20">
            <a:extLst>
              <a:ext uri="{FF2B5EF4-FFF2-40B4-BE49-F238E27FC236}">
                <a16:creationId xmlns:a16="http://schemas.microsoft.com/office/drawing/2014/main" id="{C7506CC6-B9C1-496B-9E36-D7B80869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16" y="2440940"/>
            <a:ext cx="5486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1D92EF87-7039-4BED-8422-401A52ACE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4" y="838836"/>
            <a:ext cx="91440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quay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sen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tăn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gợn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thúng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5382" name="Text Box 22">
            <a:extLst>
              <a:ext uri="{FF2B5EF4-FFF2-40B4-BE49-F238E27FC236}">
                <a16:creationId xmlns:a16="http://schemas.microsoft.com/office/drawing/2014/main" id="{A109F722-730A-4E02-AB24-17B5A62B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317"/>
            <a:ext cx="91440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!  Nghe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kịp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vẫy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tuyệt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vọng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dười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léo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/>
      <p:bldP spid="15378" grpId="0"/>
      <p:bldP spid="15380" grpId="0"/>
      <p:bldP spid="153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B5291E3C-49CA-4DA5-937F-3391BA2B4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595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en-US" sz="3600" b="1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4" descr="695059t4d7nfe8k3">
            <a:extLst>
              <a:ext uri="{FF2B5EF4-FFF2-40B4-BE49-F238E27FC236}">
                <a16:creationId xmlns:a16="http://schemas.microsoft.com/office/drawing/2014/main" id="{6674CA69-F19E-4957-AB8D-13694E129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08450"/>
            <a:ext cx="11430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1064982z6po9vz212">
            <a:extLst>
              <a:ext uri="{FF2B5EF4-FFF2-40B4-BE49-F238E27FC236}">
                <a16:creationId xmlns:a16="http://schemas.microsoft.com/office/drawing/2014/main" id="{B6C57349-05C7-4ED9-A892-9D570F82B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285750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2067166a35x1e8i0t">
            <a:extLst>
              <a:ext uri="{FF2B5EF4-FFF2-40B4-BE49-F238E27FC236}">
                <a16:creationId xmlns:a16="http://schemas.microsoft.com/office/drawing/2014/main" id="{C32BE30A-326B-4623-AED5-9693AB3A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 Box 13">
            <a:extLst>
              <a:ext uri="{FF2B5EF4-FFF2-40B4-BE49-F238E27FC236}">
                <a16:creationId xmlns:a16="http://schemas.microsoft.com/office/drawing/2014/main" id="{26638987-DBAF-4412-A1E7-50768DCD4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107950"/>
            <a:ext cx="3657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5188985D-66DB-48C7-88C6-2227AACA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5246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9B8F09FF-772D-4C74-B2D2-F7C62EEB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6970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16400" name="Text Box 16">
            <a:extLst>
              <a:ext uri="{FF2B5EF4-FFF2-40B4-BE49-F238E27FC236}">
                <a16:creationId xmlns:a16="http://schemas.microsoft.com/office/drawing/2014/main" id="{7F9FE96F-EB78-4434-A0B1-7FA986847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" y="1143793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lo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401" name="Text Box 17">
            <a:extLst>
              <a:ext uri="{FF2B5EF4-FFF2-40B4-BE49-F238E27FC236}">
                <a16:creationId xmlns:a16="http://schemas.microsoft.com/office/drawing/2014/main" id="{B5FD03FF-58B5-4FDC-B63B-92FD54A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" y="2471340"/>
            <a:ext cx="914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con ạ.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hề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  <p:bldP spid="16398" grpId="0"/>
      <p:bldP spid="16399" grpId="0"/>
      <p:bldP spid="16400" grpId="0"/>
      <p:bldP spid="164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bab_5">
            <a:extLst>
              <a:ext uri="{FF2B5EF4-FFF2-40B4-BE49-F238E27FC236}">
                <a16:creationId xmlns:a16="http://schemas.microsoft.com/office/drawing/2014/main" id="{707E9B15-DE71-45A5-93BC-01206E774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-171450"/>
            <a:ext cx="77724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78717C-EA6C-4DB9-9CE2-2C3127E37574}"/>
              </a:ext>
            </a:extLst>
          </p:cNvPr>
          <p:cNvSpPr/>
          <p:nvPr/>
        </p:nvSpPr>
        <p:spPr>
          <a:xfrm>
            <a:off x="2000250" y="2057401"/>
            <a:ext cx="6500813" cy="1345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*Ở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l" eaLnBrk="1" hangingPunct="1"/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*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/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: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quê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ngoại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/133</a:t>
            </a:r>
          </a:p>
          <a:p>
            <a:pPr algn="l" eaLnBrk="1" hangingPunct="1"/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CC505C8E-402E-410F-8B40-E6DE3499AE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7210" y="17860"/>
            <a:ext cx="5183981" cy="1241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Cooper"/>
              </a:rPr>
              <a:t>Dặn</a:t>
            </a:r>
            <a:r>
              <a:rPr lang="en-US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Cooper"/>
              </a:rPr>
              <a:t> </a:t>
            </a:r>
            <a:r>
              <a:rPr lang="en-US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Cooper"/>
              </a:rPr>
              <a:t>dò</a:t>
            </a:r>
            <a:endParaRPr lang="en-US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Cooper"/>
            </a:endParaRPr>
          </a:p>
        </p:txBody>
      </p:sp>
      <p:pic>
        <p:nvPicPr>
          <p:cNvPr id="49157" name="Picture 5" descr="D:\HINH ANH DONG\HD4958017.gif">
            <a:extLst>
              <a:ext uri="{FF2B5EF4-FFF2-40B4-BE49-F238E27FC236}">
                <a16:creationId xmlns:a16="http://schemas.microsoft.com/office/drawing/2014/main" id="{1369039D-93DA-4F1F-97EE-06D3FC6348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89447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arrowball-1">
            <a:extLst>
              <a:ext uri="{FF2B5EF4-FFF2-40B4-BE49-F238E27FC236}">
                <a16:creationId xmlns:a16="http://schemas.microsoft.com/office/drawing/2014/main" id="{E52A4F6A-CC3E-45A2-B827-90053FC1D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69" y="2814638"/>
            <a:ext cx="571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arrowball-1">
            <a:extLst>
              <a:ext uri="{FF2B5EF4-FFF2-40B4-BE49-F238E27FC236}">
                <a16:creationId xmlns:a16="http://schemas.microsoft.com/office/drawing/2014/main" id="{32167C21-7830-4F2F-AEC9-1B3AEE20A2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915934"/>
            <a:ext cx="571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iHay.Net--- (31).jpg">
            <a:extLst>
              <a:ext uri="{FF2B5EF4-FFF2-40B4-BE49-F238E27FC236}">
                <a16:creationId xmlns:a16="http://schemas.microsoft.com/office/drawing/2014/main" id="{F8157173-1C33-4239-82B2-CDA574A8F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5">
            <a:extLst>
              <a:ext uri="{FF2B5EF4-FFF2-40B4-BE49-F238E27FC236}">
                <a16:creationId xmlns:a16="http://schemas.microsoft.com/office/drawing/2014/main" id="{3A590011-287F-4AAA-AEAE-F43A1349D0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800100"/>
            <a:ext cx="7239000" cy="31432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CHÀO CÁC EM !</a:t>
            </a:r>
          </a:p>
        </p:txBody>
      </p:sp>
    </p:spTree>
  </p:cSld>
  <p:clrMapOvr>
    <a:masterClrMapping/>
  </p:clrMapOvr>
  <p:transition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8" name="Picture 2" descr="0003-3">
            <a:extLst>
              <a:ext uri="{FF2B5EF4-FFF2-40B4-BE49-F238E27FC236}">
                <a16:creationId xmlns:a16="http://schemas.microsoft.com/office/drawing/2014/main" id="{2A5C1524-3A6D-4CE6-A4E1-3BAA68BB11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28850"/>
            <a:ext cx="1950244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F33869A2-DBE0-4A0B-818F-7A0F8F41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0"/>
            <a:ext cx="6858000" cy="369332"/>
          </a:xfrm>
          <a:prstGeom prst="rect">
            <a:avLst/>
          </a:prstGeom>
          <a:gradFill rotWithShape="1">
            <a:gsLst>
              <a:gs pos="0">
                <a:srgbClr val="00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b="1">
              <a:latin typeface="VNI-Times" pitchFamily="2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4E164C6-3241-4D87-BB40-F576A4142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85750"/>
            <a:ext cx="228600" cy="4857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00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7505EF5-F5E6-4A74-B75A-215C82DA7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0"/>
            <a:ext cx="228600" cy="457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02" name="Picture 4" descr="POINSET2">
            <a:extLst>
              <a:ext uri="{FF2B5EF4-FFF2-40B4-BE49-F238E27FC236}">
                <a16:creationId xmlns:a16="http://schemas.microsoft.com/office/drawing/2014/main" id="{074AC508-DE4C-42B0-ADF0-06FD5AE0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POINSET2">
            <a:extLst>
              <a:ext uri="{FF2B5EF4-FFF2-40B4-BE49-F238E27FC236}">
                <a16:creationId xmlns:a16="http://schemas.microsoft.com/office/drawing/2014/main" id="{FFF482CC-1D87-4A8E-A577-37BA8F8A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2300" y="-57150"/>
            <a:ext cx="9715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86" name="AutoShape 10" descr="Bouquet">
            <a:extLst>
              <a:ext uri="{FF2B5EF4-FFF2-40B4-BE49-F238E27FC236}">
                <a16:creationId xmlns:a16="http://schemas.microsoft.com/office/drawing/2014/main" id="{5B0C7286-ED3D-40AE-AC5C-F21522BC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257300"/>
            <a:ext cx="4343400" cy="8001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 sz="21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38987" name="Text Box 11">
            <a:extLst>
              <a:ext uri="{FF2B5EF4-FFF2-40B4-BE49-F238E27FC236}">
                <a16:creationId xmlns:a16="http://schemas.microsoft.com/office/drawing/2014/main" id="{C20FA15C-7848-4190-8E54-6479A7F3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2057401"/>
            <a:ext cx="39433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 b="1" i="1">
                <a:solidFill>
                  <a:srgbClr val="FF0000"/>
                </a:solidFill>
              </a:rPr>
              <a:t>Nhà rông ở Tây Nguyên</a:t>
            </a:r>
          </a:p>
        </p:txBody>
      </p:sp>
      <p:sp>
        <p:nvSpPr>
          <p:cNvPr id="638988" name="WordArt 12">
            <a:extLst>
              <a:ext uri="{FF2B5EF4-FFF2-40B4-BE49-F238E27FC236}">
                <a16:creationId xmlns:a16="http://schemas.microsoft.com/office/drawing/2014/main" id="{25EB80F7-A3FF-4291-9E96-959E28D0A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86150" y="1085850"/>
            <a:ext cx="2857500" cy="8905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09C517A3-B918-4167-9292-7A989FE77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1200150"/>
            <a:ext cx="27432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8991" name="Text Box 15">
            <a:extLst>
              <a:ext uri="{FF2B5EF4-FFF2-40B4-BE49-F238E27FC236}">
                <a16:creationId xmlns:a16="http://schemas.microsoft.com/office/drawing/2014/main" id="{C7DFCC2F-55C8-4309-9268-A119C91D8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71750"/>
            <a:ext cx="4572000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chemeClr val="bg2"/>
                </a:solidFill>
              </a:rPr>
              <a:t>Đọc đoạn 1 và trả lời câu hỏi: </a:t>
            </a:r>
          </a:p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chemeClr val="bg1"/>
                </a:solidFill>
              </a:rPr>
              <a:t>Vì sao nhà rông phải chắc và cao?</a:t>
            </a:r>
          </a:p>
        </p:txBody>
      </p:sp>
      <p:sp>
        <p:nvSpPr>
          <p:cNvPr id="638993" name="Text Box 17">
            <a:extLst>
              <a:ext uri="{FF2B5EF4-FFF2-40B4-BE49-F238E27FC236}">
                <a16:creationId xmlns:a16="http://schemas.microsoft.com/office/drawing/2014/main" id="{B4BC667E-8791-4410-8E8A-A7CB2CE5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743200"/>
            <a:ext cx="4914900" cy="12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chemeClr val="bg2"/>
                </a:solidFill>
              </a:rPr>
              <a:t>Đọc đoạn 2 và trả lời câu hỏi: </a:t>
            </a:r>
          </a:p>
          <a:p>
            <a:pPr>
              <a:spcBef>
                <a:spcPct val="50000"/>
              </a:spcBef>
            </a:pPr>
            <a:r>
              <a:rPr lang="en-US" altLang="en-US" sz="2100">
                <a:solidFill>
                  <a:schemeClr val="bg1"/>
                </a:solidFill>
              </a:rPr>
              <a:t>Gian đầu nhà của nhà  rông được trang trí như thế nào?</a:t>
            </a:r>
          </a:p>
        </p:txBody>
      </p:sp>
      <p:sp>
        <p:nvSpPr>
          <p:cNvPr id="638994" name="Text Box 18">
            <a:extLst>
              <a:ext uri="{FF2B5EF4-FFF2-40B4-BE49-F238E27FC236}">
                <a16:creationId xmlns:a16="http://schemas.microsoft.com/office/drawing/2014/main" id="{F3C8B2F1-4321-4195-A4E2-18A00722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2971800"/>
            <a:ext cx="434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</a:rPr>
              <a:t>Hãy nêu nội dung của bài?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8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3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8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8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38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63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38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38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638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6" grpId="0" animBg="1"/>
      <p:bldP spid="638987" grpId="0" build="allAtOnce"/>
      <p:bldP spid="638991" grpId="0"/>
      <p:bldP spid="638991" grpId="1"/>
      <p:bldP spid="638993" grpId="0"/>
      <p:bldP spid="63899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8E6F5B22-2439-4AD4-90A5-DC207F7ECD3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200150"/>
            <a:ext cx="8305800" cy="3943350"/>
            <a:chOff x="1828800" y="-19050"/>
            <a:chExt cx="5638800" cy="6858000"/>
          </a:xfrm>
        </p:grpSpPr>
        <p:pic>
          <p:nvPicPr>
            <p:cNvPr id="6151" name="Picture 2" descr="H:\hinh scan\HINH SCAN2.jpg">
              <a:extLst>
                <a:ext uri="{FF2B5EF4-FFF2-40B4-BE49-F238E27FC236}">
                  <a16:creationId xmlns:a16="http://schemas.microsoft.com/office/drawing/2014/main" id="{3292623D-2117-4E94-806D-3BF2BAD17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9050"/>
              <a:ext cx="56388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D5C997-A3F0-4E85-9559-BB8867D4F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804" y="210103"/>
              <a:ext cx="5333796" cy="455543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6147" name="Text Box 10">
            <a:extLst>
              <a:ext uri="{FF2B5EF4-FFF2-40B4-BE49-F238E27FC236}">
                <a16:creationId xmlns:a16="http://schemas.microsoft.com/office/drawing/2014/main" id="{AD98F9F7-C9E1-4E15-BAEA-405B0A6D2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005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0000CC"/>
                </a:solidFill>
                <a:latin typeface="Times New Roman" panose="02020603050405020304" pitchFamily="18" charset="0"/>
              </a:rPr>
              <a:t>Tập đọc + Kể chuyện</a:t>
            </a:r>
          </a:p>
        </p:txBody>
      </p:sp>
      <p:pic>
        <p:nvPicPr>
          <p:cNvPr id="7177" name="Picture 13" descr="H:\hinh scan\HINH SCAN1.psd.jpg">
            <a:extLst>
              <a:ext uri="{FF2B5EF4-FFF2-40B4-BE49-F238E27FC236}">
                <a16:creationId xmlns:a16="http://schemas.microsoft.com/office/drawing/2014/main" id="{035B406F-00A4-444C-8A88-62FE4D5A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0"/>
            <a:ext cx="9144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12">
            <a:extLst>
              <a:ext uri="{FF2B5EF4-FFF2-40B4-BE49-F238E27FC236}">
                <a16:creationId xmlns:a16="http://schemas.microsoft.com/office/drawing/2014/main" id="{661CD08B-B843-4A5D-8426-EE95FF69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4550"/>
            <a:ext cx="91440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</a:t>
            </a:r>
            <a:r>
              <a:rPr lang="en-US" altLang="en-US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Nguyễn</a:t>
            </a:r>
            <a:r>
              <a:rPr lang="en-US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Minh</a:t>
            </a:r>
          </a:p>
        </p:txBody>
      </p:sp>
      <p:sp>
        <p:nvSpPr>
          <p:cNvPr id="6150" name="Text Box 12">
            <a:extLst>
              <a:ext uri="{FF2B5EF4-FFF2-40B4-BE49-F238E27FC236}">
                <a16:creationId xmlns:a16="http://schemas.microsoft.com/office/drawing/2014/main" id="{F9754AF5-49DB-4D7B-8229-B906BD106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Hai,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….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12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2021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E3C7F00-5382-43E2-8661-C372DFD4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"/>
            <a:ext cx="66865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7849EDF-9C2D-49DB-887E-D5DA5CDB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67437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sp>
        <p:nvSpPr>
          <p:cNvPr id="11267" name="TextBox 1">
            <a:extLst>
              <a:ext uri="{FF2B5EF4-FFF2-40B4-BE49-F238E27FC236}">
                <a16:creationId xmlns:a16="http://schemas.microsoft.com/office/drawing/2014/main" id="{00900666-2EA7-4B33-B491-11E80F9A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5429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checke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71696" descr="21">
            <a:extLst>
              <a:ext uri="{FF2B5EF4-FFF2-40B4-BE49-F238E27FC236}">
                <a16:creationId xmlns:a16="http://schemas.microsoft.com/office/drawing/2014/main" id="{6D97424E-CA30-4392-A79C-B440CE44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578644"/>
            <a:ext cx="7342585" cy="457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图片 71683" descr="PPT素材-06">
            <a:extLst>
              <a:ext uri="{FF2B5EF4-FFF2-40B4-BE49-F238E27FC236}">
                <a16:creationId xmlns:a16="http://schemas.microsoft.com/office/drawing/2014/main" id="{CA617F4E-D5FA-451A-BD88-E2857644E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4" y="2607469"/>
            <a:ext cx="291107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图片 71686" descr="11">
            <a:extLst>
              <a:ext uri="{FF2B5EF4-FFF2-40B4-BE49-F238E27FC236}">
                <a16:creationId xmlns:a16="http://schemas.microsoft.com/office/drawing/2014/main" id="{53F2E9EB-AE12-4158-BF4B-8BA2CE68D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9" y="3462338"/>
            <a:ext cx="4994672" cy="92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图片 71687" descr="8">
            <a:extLst>
              <a:ext uri="{FF2B5EF4-FFF2-40B4-BE49-F238E27FC236}">
                <a16:creationId xmlns:a16="http://schemas.microsoft.com/office/drawing/2014/main" id="{46B176CE-83DD-44EE-A762-CDEF6BFF2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2" y="772717"/>
            <a:ext cx="3031331" cy="7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图片 71688" descr="9">
            <a:extLst>
              <a:ext uri="{FF2B5EF4-FFF2-40B4-BE49-F238E27FC236}">
                <a16:creationId xmlns:a16="http://schemas.microsoft.com/office/drawing/2014/main" id="{85702823-98AC-42FD-AE68-D19E8CBCC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94" y="1647825"/>
            <a:ext cx="5106591" cy="8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图片 71689" descr="10">
            <a:extLst>
              <a:ext uri="{FF2B5EF4-FFF2-40B4-BE49-F238E27FC236}">
                <a16:creationId xmlns:a16="http://schemas.microsoft.com/office/drawing/2014/main" id="{9C75973E-1DE1-4134-90D9-930580AA6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9" y="2514601"/>
            <a:ext cx="5029200" cy="100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文本框 71690">
            <a:extLst>
              <a:ext uri="{FF2B5EF4-FFF2-40B4-BE49-F238E27FC236}">
                <a16:creationId xmlns:a16="http://schemas.microsoft.com/office/drawing/2014/main" id="{7743B1BB-F3E6-4C53-81A2-799D2A28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435" y="913210"/>
            <a:ext cx="3121819" cy="4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zh-CN" sz="2475" b="1">
                <a:solidFill>
                  <a:srgbClr val="00206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Bài chia làm 3 đoạn: </a:t>
            </a:r>
            <a:endParaRPr lang="zh-CN" altLang="en-US" sz="2475" b="1">
              <a:solidFill>
                <a:srgbClr val="002060"/>
              </a:solidFill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>
            <a:extLst>
              <a:ext uri="{FF2B5EF4-FFF2-40B4-BE49-F238E27FC236}">
                <a16:creationId xmlns:a16="http://schemas.microsoft.com/office/drawing/2014/main" id="{B965F6BB-F025-41C9-A7D7-C979B5F15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91" y="155973"/>
            <a:ext cx="1264444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71690">
            <a:extLst>
              <a:ext uri="{FF2B5EF4-FFF2-40B4-BE49-F238E27FC236}">
                <a16:creationId xmlns:a16="http://schemas.microsoft.com/office/drawing/2014/main" id="{9B0B3781-B62C-4CD4-810D-60A7947A7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1887142"/>
            <a:ext cx="5112544" cy="37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zh-CN" sz="2175" b="1" dirty="0" err="1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Đoạn</a:t>
            </a:r>
            <a:r>
              <a:rPr lang="en-GB" altLang="zh-CN" sz="2175" b="1" dirty="0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1: </a:t>
            </a:r>
            <a:r>
              <a:rPr lang="en-GB" altLang="zh-CN" sz="2175" b="1" dirty="0" err="1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Thành</a:t>
            </a:r>
            <a:r>
              <a:rPr lang="en-GB" altLang="zh-CN" sz="2175" b="1" dirty="0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GB" altLang="zh-CN" sz="2175" b="1" dirty="0" err="1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en-GB" altLang="zh-CN" sz="2175" b="1" dirty="0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GB" altLang="zh-CN" sz="2175" b="1" dirty="0" err="1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Mến</a:t>
            </a:r>
            <a:r>
              <a:rPr lang="en-GB" altLang="zh-CN" sz="2175" b="1" dirty="0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, …. </a:t>
            </a:r>
            <a:r>
              <a:rPr lang="en-US" altLang="zh-CN" sz="2175" b="1" dirty="0" err="1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sao</a:t>
            </a:r>
            <a:r>
              <a:rPr lang="en-US" altLang="zh-CN" sz="2175" b="1" dirty="0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 err="1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sa</a:t>
            </a:r>
            <a:r>
              <a:rPr lang="en-CA" altLang="zh-CN" sz="2175" b="1" dirty="0">
                <a:solidFill>
                  <a:srgbClr val="FF0066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175" b="1" dirty="0">
              <a:solidFill>
                <a:srgbClr val="FF0066"/>
              </a:solidFill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71690">
            <a:extLst>
              <a:ext uri="{FF2B5EF4-FFF2-40B4-BE49-F238E27FC236}">
                <a16:creationId xmlns:a16="http://schemas.microsoft.com/office/drawing/2014/main" id="{611DD4CD-648A-41D8-85A6-604091435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060" y="2676526"/>
            <a:ext cx="4208859" cy="37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zh-CN" sz="2175" b="1" dirty="0" err="1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Đoạn</a:t>
            </a:r>
            <a:r>
              <a:rPr lang="en-GB" altLang="zh-CN" sz="2175" b="1" dirty="0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2: </a:t>
            </a:r>
            <a:r>
              <a:rPr lang="en-US" altLang="zh-CN" sz="2175" b="1" dirty="0" err="1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Chỗ</a:t>
            </a:r>
            <a:r>
              <a:rPr lang="en-US" altLang="zh-CN" sz="2175" b="1" dirty="0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 err="1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vui</a:t>
            </a:r>
            <a:r>
              <a:rPr lang="en-US" altLang="zh-CN" sz="2175" b="1" dirty="0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 err="1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nhất</a:t>
            </a:r>
            <a:r>
              <a:rPr lang="en-GB" altLang="zh-CN" sz="2175" b="1" dirty="0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…. </a:t>
            </a:r>
            <a:r>
              <a:rPr lang="en-US" altLang="zh-CN" sz="2175" b="1" dirty="0" err="1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vào</a:t>
            </a:r>
            <a:r>
              <a:rPr lang="en-US" altLang="zh-CN" sz="2175" b="1" dirty="0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 err="1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bờ</a:t>
            </a:r>
            <a:r>
              <a:rPr lang="en-US" altLang="zh-CN" sz="2175" b="1" dirty="0">
                <a:solidFill>
                  <a:srgbClr val="663300"/>
                </a:solidFill>
                <a:ea typeface="SimHei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175" b="1" dirty="0">
              <a:solidFill>
                <a:srgbClr val="663300"/>
              </a:solidFill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1690">
            <a:extLst>
              <a:ext uri="{FF2B5EF4-FFF2-40B4-BE49-F238E27FC236}">
                <a16:creationId xmlns:a16="http://schemas.microsoft.com/office/drawing/2014/main" id="{7BA173D0-71D2-4BAE-A5BE-C64A3AEE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060" y="3679032"/>
            <a:ext cx="3902869" cy="37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800" tIns="20900" rIns="41800" bIns="2090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zh-CN" sz="2175" b="1" dirty="0" err="1">
                <a:ea typeface="SimHei" panose="02010609060101010101" pitchFamily="49" charset="-122"/>
                <a:cs typeface="Times New Roman" panose="02020603050405020304" pitchFamily="18" charset="0"/>
              </a:rPr>
              <a:t>Đoạn</a:t>
            </a:r>
            <a:r>
              <a:rPr lang="en-GB" altLang="zh-CN" sz="2175" b="1" dirty="0">
                <a:ea typeface="SimHei" panose="02010609060101010101" pitchFamily="49" charset="-122"/>
                <a:cs typeface="Times New Roman" panose="02020603050405020304" pitchFamily="18" charset="0"/>
              </a:rPr>
              <a:t> 3: </a:t>
            </a:r>
            <a:r>
              <a:rPr lang="en-US" altLang="zh-CN" sz="2175" b="1" dirty="0" err="1">
                <a:ea typeface="SimHei" panose="02010609060101010101" pitchFamily="49" charset="-122"/>
                <a:cs typeface="Times New Roman" panose="02020603050405020304" pitchFamily="18" charset="0"/>
              </a:rPr>
              <a:t>Phần</a:t>
            </a:r>
            <a:r>
              <a:rPr lang="en-US" altLang="zh-CN" sz="2175" b="1" dirty="0"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 err="1">
                <a:ea typeface="SimHei" panose="02010609060101010101" pitchFamily="49" charset="-122"/>
                <a:cs typeface="Times New Roman" panose="02020603050405020304" pitchFamily="18" charset="0"/>
              </a:rPr>
              <a:t>còn</a:t>
            </a:r>
            <a:r>
              <a:rPr lang="en-US" altLang="zh-CN" sz="2175" b="1" dirty="0"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175" b="1" dirty="0" err="1">
                <a:ea typeface="SimHei" panose="02010609060101010101" pitchFamily="49" charset="-122"/>
                <a:cs typeface="Times New Roman" panose="02020603050405020304" pitchFamily="18" charset="0"/>
              </a:rPr>
              <a:t>lại</a:t>
            </a:r>
            <a:r>
              <a:rPr lang="en-GB" altLang="zh-CN" sz="2175" b="1" dirty="0">
                <a:ea typeface="SimHei" panose="02010609060101010101" pitchFamily="49" charset="-122"/>
                <a:cs typeface="Times New Roman" panose="02020603050405020304" pitchFamily="18" charset="0"/>
              </a:rPr>
              <a:t>. </a:t>
            </a:r>
            <a:endParaRPr lang="zh-CN" altLang="en-US" sz="2175" b="1" dirty="0"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:a16="http://schemas.microsoft.com/office/drawing/2014/main" id="{EA1C8136-D3C9-43B9-B74C-AA5C6D555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25501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47C8DD6F-B58D-4013-8DA0-980FB3709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2799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 b="1">
              <a:latin typeface="VNI-Times" pitchFamily="2" charset="0"/>
            </a:endParaRPr>
          </a:p>
        </p:txBody>
      </p:sp>
      <p:pic>
        <p:nvPicPr>
          <p:cNvPr id="8196" name="Picture 8" descr="1064982z6po9vz212">
            <a:extLst>
              <a:ext uri="{FF2B5EF4-FFF2-40B4-BE49-F238E27FC236}">
                <a16:creationId xmlns:a16="http://schemas.microsoft.com/office/drawing/2014/main" id="{59E8342B-4A43-4B86-B5D2-4227C88D4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19300" y="2686050"/>
            <a:ext cx="571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1">
            <a:extLst>
              <a:ext uri="{FF2B5EF4-FFF2-40B4-BE49-F238E27FC236}">
                <a16:creationId xmlns:a16="http://schemas.microsoft.com/office/drawing/2014/main" id="{83159085-48BA-4700-97FD-62055153B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7145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23">
            <a:extLst>
              <a:ext uri="{FF2B5EF4-FFF2-40B4-BE49-F238E27FC236}">
                <a16:creationId xmlns:a16="http://schemas.microsoft.com/office/drawing/2014/main" id="{E5266D69-0F6F-4D86-9761-1745C6B87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2057400"/>
            <a:ext cx="269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27">
            <a:extLst>
              <a:ext uri="{FF2B5EF4-FFF2-40B4-BE49-F238E27FC236}">
                <a16:creationId xmlns:a16="http://schemas.microsoft.com/office/drawing/2014/main" id="{FA4D14D9-352E-4FC4-BC91-45837A991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343150"/>
            <a:ext cx="252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02" name="Picture 13" descr="H:\hinh scan\HINH SCAN1.psd.jpg">
            <a:extLst>
              <a:ext uri="{FF2B5EF4-FFF2-40B4-BE49-F238E27FC236}">
                <a16:creationId xmlns:a16="http://schemas.microsoft.com/office/drawing/2014/main" id="{F87AEB6F-ABFC-4515-A54D-6496796B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572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WordArt 22">
            <a:extLst>
              <a:ext uri="{FF2B5EF4-FFF2-40B4-BE49-F238E27FC236}">
                <a16:creationId xmlns:a16="http://schemas.microsoft.com/office/drawing/2014/main" id="{983C01BF-B000-4A16-87C0-5DB016653A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9400" y="-850741"/>
            <a:ext cx="7086600" cy="377190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LUYỆN ĐỌC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:a16="http://schemas.microsoft.com/office/drawing/2014/main" id="{4735CB68-E732-4010-9250-BEB0396BB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42875"/>
            <a:ext cx="3124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D3C40DEF-8353-4054-8881-FFFEF97D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32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460CEFE4-1EF0-481B-BBFE-D23F94585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71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nườm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lướt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thướt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0E43B55E-B269-4BF2-8586-03C172145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" y="134175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: </a:t>
            </a:r>
          </a:p>
        </p:txBody>
      </p:sp>
      <p:sp>
        <p:nvSpPr>
          <p:cNvPr id="6158" name="Text Box 14">
            <a:extLst>
              <a:ext uri="{FF2B5EF4-FFF2-40B4-BE49-F238E27FC236}">
                <a16:creationId xmlns:a16="http://schemas.microsoft.com/office/drawing/2014/main" id="{399BF215-6910-4E7B-B4BD-FF28E4178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09750"/>
            <a:ext cx="9296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Mến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/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sen.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//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đứa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.//</a:t>
            </a:r>
          </a:p>
        </p:txBody>
      </p:sp>
      <p:pic>
        <p:nvPicPr>
          <p:cNvPr id="606223" name="Picture 15" descr="Nuocbientrongnhuvienbi">
            <a:extLst>
              <a:ext uri="{FF2B5EF4-FFF2-40B4-BE49-F238E27FC236}">
                <a16:creationId xmlns:a16="http://schemas.microsoft.com/office/drawing/2014/main" id="{4D955B96-05DF-4543-8AE7-F9E45251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94050"/>
            <a:ext cx="54102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6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6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/>
      <p:bldP spid="6156" grpId="0"/>
      <p:bldP spid="6158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2_Cloud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8330</TotalTime>
  <Words>915</Words>
  <Application>Microsoft Office PowerPoint</Application>
  <PresentationFormat>On-screen Show (16:9)</PresentationFormat>
  <Paragraphs>93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Century Schoolbook</vt:lpstr>
      <vt:lpstr>Impact</vt:lpstr>
      <vt:lpstr>Times New Roman</vt:lpstr>
      <vt:lpstr>VnBangkok</vt:lpstr>
      <vt:lpstr>VNbritannic</vt:lpstr>
      <vt:lpstr>VNI-Cooper</vt:lpstr>
      <vt:lpstr>VNI-Times</vt:lpstr>
      <vt:lpstr>Wingdings</vt:lpstr>
      <vt:lpstr>Default Design</vt:lpstr>
      <vt:lpstr>2_Clouds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sao sa:(sao băng): Những vật thể cháy sáng trên nền trơì ban đêm.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Khoa Cong Nghe Thong Tin - Dai Hoc Khoa Hoc Tu Nhien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Tröôøng Tieåu Hoïc Phan Chu Trinh</dc:title>
  <dc:creator>LE THE SON</dc:creator>
  <cp:lastModifiedBy>DELL</cp:lastModifiedBy>
  <cp:revision>794</cp:revision>
  <dcterms:created xsi:type="dcterms:W3CDTF">2005-11-25T01:41:24Z</dcterms:created>
  <dcterms:modified xsi:type="dcterms:W3CDTF">2021-12-27T07:48:00Z</dcterms:modified>
</cp:coreProperties>
</file>